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8775"/>
            <a:ext cx="7417594" cy="531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Sentiment Analysis: Decoding Customer Emotions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3203" y="6366629"/>
            <a:ext cx="7417594" cy="1184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a sentiment analysis project using machine learning. We'll dissect the code, examine key steps, and reveal insights into customer sentiment classification.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28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622" y="2579370"/>
            <a:ext cx="6080998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and Cleaning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3676" y="3361015"/>
            <a:ext cx="22860" cy="4402098"/>
          </a:xfrm>
          <a:prstGeom prst="roundRect">
            <a:avLst>
              <a:gd name="adj" fmla="val 310565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012388" y="3729871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654963" y="3551158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6052" y="3614499"/>
            <a:ext cx="9810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74746" y="3529965"/>
            <a:ext cx="215848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 and Deduplicate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74746" y="3895368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 CSV data and remove duplicate entries to ensure data integrity.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2388" y="4872633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654963" y="4693920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4502" y="4757261"/>
            <a:ext cx="14120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74746" y="4672727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Preprocessing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74746" y="5038130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text by removing HTML tags, expanding contractions, and eliminating non-alphabetic characters.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12388" y="6015395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54963" y="5836682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644" y="5900023"/>
            <a:ext cx="14680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74746" y="5815489"/>
            <a:ext cx="3217902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Tokenization and Lemmatization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74746" y="6180892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Break text into tokens and reduce words to their base form.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2388" y="7158157"/>
            <a:ext cx="591622" cy="22860"/>
          </a:xfrm>
          <a:prstGeom prst="roundRect">
            <a:avLst>
              <a:gd name="adj" fmla="val 310565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54963" y="6979444"/>
            <a:ext cx="380286" cy="380286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7120" y="7042785"/>
            <a:ext cx="15597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74746" y="6958251"/>
            <a:ext cx="211288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Stop Word Removal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74746" y="7323653"/>
            <a:ext cx="1226403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Eliminate common words that don't contribute to sentiment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942" y="607576"/>
            <a:ext cx="7437834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 with TF-IDF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4942" y="1556980"/>
            <a:ext cx="7706916" cy="1526500"/>
          </a:xfrm>
          <a:prstGeom prst="roundRect">
            <a:avLst>
              <a:gd name="adj" fmla="val 56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7826" y="1769864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TfidfVectorizer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7826" y="2213848"/>
            <a:ext cx="728114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text data into numerical features using term frequency-inverse document frequency.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4942" y="3288744"/>
            <a:ext cx="7706916" cy="1198126"/>
          </a:xfrm>
          <a:prstGeom prst="roundRect">
            <a:avLst>
              <a:gd name="adj" fmla="val 71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7826" y="3501628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N-grams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17826" y="3945612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Capture phrases up to 3 words long for more context.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4942" y="4692134"/>
            <a:ext cx="7706916" cy="1526500"/>
          </a:xfrm>
          <a:prstGeom prst="roundRect">
            <a:avLst>
              <a:gd name="adj" fmla="val 564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7826" y="4905018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 Features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7826" y="5349002"/>
            <a:ext cx="728114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 to 5000 most important features to balance information and computation.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4942" y="6423898"/>
            <a:ext cx="7706916" cy="1198126"/>
          </a:xfrm>
          <a:prstGeom prst="roundRect">
            <a:avLst>
              <a:gd name="adj" fmla="val 71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7826" y="6636782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Sparse Matrix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17826" y="7080766"/>
            <a:ext cx="728114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compact representation of text data for efficient processing.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99354"/>
            <a:ext cx="748819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Naive Bayes Classification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87980"/>
            <a:ext cx="31077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Gaussian Naive Bayes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520559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Probabilistic classifier based on Bayes' theorem with independence assumptions between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22927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for high-dimensional data like text classification problems.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28879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Process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352055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Split data into training and testing sets (80/20 ratio).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453282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Fit the model on training data to learn feature probabilities.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28879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352055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the trained model to classify new reviews as positive or negative.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492787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learned probabilities to make sentiment predictions.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7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943" y="2997756"/>
            <a:ext cx="5798225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 Metrics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7943" y="3906917"/>
            <a:ext cx="13254514" cy="3785711"/>
          </a:xfrm>
          <a:prstGeom prst="roundRect">
            <a:avLst>
              <a:gd name="adj" fmla="val 218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5563" y="3914537"/>
            <a:ext cx="13237845" cy="565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3683" y="4040029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Metric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309592" y="4040029"/>
            <a:ext cx="401133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721691" y="4040029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Importance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5563" y="4479965"/>
            <a:ext cx="13237845" cy="8798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3683" y="4605457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309592" y="4605457"/>
            <a:ext cx="4011335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Ratio of correct positive predictions to total positive predictions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721691" y="4605457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95563" y="5359837"/>
            <a:ext cx="13237845" cy="8798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93683" y="5485328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309592" y="5485328"/>
            <a:ext cx="4011335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Ratio of correct positive predictions to all actual positives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721691" y="5485328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95563" y="6239708"/>
            <a:ext cx="13237845" cy="565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93683" y="6365200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F1-score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309592" y="6365200"/>
            <a:ext cx="401133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Harmonic mean of precision and recall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721691" y="6365200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Very High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95563" y="6805136"/>
            <a:ext cx="13237845" cy="8798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93683" y="6930628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5309592" y="6930628"/>
            <a:ext cx="4011335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Ratio of correct predictions to total predictions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721691" y="6930628"/>
            <a:ext cx="40151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Medium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397" y="748546"/>
            <a:ext cx="7533561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Matrix Visualization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397" y="1959173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9133" y="2038112"/>
            <a:ext cx="122277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07649" y="1959173"/>
            <a:ext cx="271867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Representation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07649" y="2414468"/>
            <a:ext cx="69857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Heatmap showing the model's prediction performance across different classes.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3397" y="3535680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72225" y="3614618"/>
            <a:ext cx="175974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07649" y="3535680"/>
            <a:ext cx="352829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True Positives and Negatives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07649" y="3990975"/>
            <a:ext cx="69857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Diagonal elements represent correctly classified instances for each sentiment.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3397" y="5112187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8772" y="5191125"/>
            <a:ext cx="18288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07649" y="5112187"/>
            <a:ext cx="361783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False Positives and Negatives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07649" y="5567482"/>
            <a:ext cx="6985754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Off-diagonal elements show misclassifications, helping identify areas for improvement.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3397" y="6688693"/>
            <a:ext cx="473750" cy="47375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3176" y="6767632"/>
            <a:ext cx="19419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07649" y="6688693"/>
            <a:ext cx="263211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Color Intensity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07649" y="7143988"/>
            <a:ext cx="698575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Darker colors indicate higher frequency of predictions in each category.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7280910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Sentiment Prediction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 a new review from the user via command-line interface.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transform the input using the same steps as training data.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Vectorization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preprocessed text to TF-IDF vector using fitted vectorizer.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trained Naive Bayes model to classify sentiment as positive or negative.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13" y="470535"/>
            <a:ext cx="4452342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0515"/>
            <a:ext cx="426958" cy="426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813" y="185820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Larger Dataset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7813" y="2227421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 more diverse reviews to improve model generalization and accuracy.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3" y="3013234"/>
            <a:ext cx="426958" cy="426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813" y="3610928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Models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7813" y="3980140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Experiment with deep learning models like LSTM or BERT for potentially better performance.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3" y="4765953"/>
            <a:ext cx="426958" cy="4269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813" y="5363647"/>
            <a:ext cx="217801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Fine-grained Analysis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7813" y="5732859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Extend beyond binary classification to multi-class sentiment levels or aspect-based analysis.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13" y="6518672"/>
            <a:ext cx="426958" cy="4269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7813" y="7116366"/>
            <a:ext cx="213514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7813" y="7485578"/>
            <a:ext cx="79483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web application or API for easy integration with other systems.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2024-10-29T04:47:30Z</dcterms:created>
  <dcterms:modified xsi:type="dcterms:W3CDTF">2024-10-29T04:47:30Z</dcterms:modified>
</cp:coreProperties>
</file>